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6"/>
  </p:notesMasterIdLst>
  <p:sldIdLst>
    <p:sldId id="256" r:id="rId2"/>
    <p:sldId id="295" r:id="rId3"/>
    <p:sldId id="614" r:id="rId4"/>
    <p:sldId id="618" r:id="rId5"/>
    <p:sldId id="615" r:id="rId6"/>
    <p:sldId id="585" r:id="rId7"/>
    <p:sldId id="572" r:id="rId8"/>
    <p:sldId id="574" r:id="rId9"/>
    <p:sldId id="543" r:id="rId10"/>
    <p:sldId id="584" r:id="rId11"/>
    <p:sldId id="593" r:id="rId12"/>
    <p:sldId id="549" r:id="rId13"/>
    <p:sldId id="610" r:id="rId14"/>
    <p:sldId id="595" r:id="rId15"/>
    <p:sldId id="594" r:id="rId16"/>
    <p:sldId id="596" r:id="rId17"/>
    <p:sldId id="372" r:id="rId18"/>
    <p:sldId id="597" r:id="rId19"/>
    <p:sldId id="598" r:id="rId20"/>
    <p:sldId id="599" r:id="rId21"/>
    <p:sldId id="600" r:id="rId22"/>
    <p:sldId id="386" r:id="rId23"/>
    <p:sldId id="577" r:id="rId24"/>
    <p:sldId id="602" r:id="rId25"/>
    <p:sldId id="601" r:id="rId26"/>
    <p:sldId id="342" r:id="rId27"/>
    <p:sldId id="270" r:id="rId28"/>
    <p:sldId id="399" r:id="rId29"/>
    <p:sldId id="588" r:id="rId30"/>
    <p:sldId id="587" r:id="rId31"/>
    <p:sldId id="590" r:id="rId32"/>
    <p:sldId id="327" r:id="rId33"/>
    <p:sldId id="619" r:id="rId34"/>
    <p:sldId id="620" r:id="rId35"/>
    <p:sldId id="589" r:id="rId36"/>
    <p:sldId id="616" r:id="rId37"/>
    <p:sldId id="591" r:id="rId38"/>
    <p:sldId id="617" r:id="rId39"/>
    <p:sldId id="604" r:id="rId40"/>
    <p:sldId id="605" r:id="rId41"/>
    <p:sldId id="570" r:id="rId42"/>
    <p:sldId id="398" r:id="rId43"/>
    <p:sldId id="592" r:id="rId44"/>
    <p:sldId id="606" r:id="rId45"/>
    <p:sldId id="607" r:id="rId46"/>
    <p:sldId id="571" r:id="rId47"/>
    <p:sldId id="608" r:id="rId48"/>
    <p:sldId id="609" r:id="rId49"/>
    <p:sldId id="623" r:id="rId50"/>
    <p:sldId id="622" r:id="rId51"/>
    <p:sldId id="621" r:id="rId52"/>
    <p:sldId id="385" r:id="rId53"/>
    <p:sldId id="383" r:id="rId54"/>
    <p:sldId id="576" r:id="rId55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85831" autoAdjust="0"/>
  </p:normalViewPr>
  <p:slideViewPr>
    <p:cSldViewPr snapToGrid="0">
      <p:cViewPr varScale="1">
        <p:scale>
          <a:sx n="98" d="100"/>
          <a:sy n="98" d="100"/>
        </p:scale>
        <p:origin x="1014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E02DC3-1473-40DA-96AB-4DD05EB139BE}" type="datetimeFigureOut">
              <a:rPr lang="zh-TW" altLang="en-US" smtClean="0"/>
              <a:t>2024/6/15</a:t>
            </a:fld>
            <a:endParaRPr lang="zh-TW" altLang="en-US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D74805-BC6D-496B-BB6F-12F90D5ED83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356630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D74805-BC6D-496B-BB6F-12F90D5ED83C}" type="slidenum">
              <a:rPr lang="zh-TW" altLang="en-US" smtClean="0"/>
              <a:t>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687756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D948FB-AFDF-4EAC-82F3-FF92DBD16681}" type="datetimeFigureOut">
              <a:rPr lang="zh-TW" altLang="en-US" smtClean="0"/>
              <a:t>2024/6/15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DBE39-A090-44AB-B836-288921451E6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036322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D948FB-AFDF-4EAC-82F3-FF92DBD16681}" type="datetimeFigureOut">
              <a:rPr lang="zh-TW" altLang="en-US" smtClean="0"/>
              <a:t>2024/6/15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DBE39-A090-44AB-B836-288921451E6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178862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D948FB-AFDF-4EAC-82F3-FF92DBD16681}" type="datetimeFigureOut">
              <a:rPr lang="zh-TW" altLang="en-US" smtClean="0"/>
              <a:t>2024/6/15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DBE39-A090-44AB-B836-288921451E6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506036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D948FB-AFDF-4EAC-82F3-FF92DBD16681}" type="datetimeFigureOut">
              <a:rPr lang="zh-TW" altLang="en-US" smtClean="0"/>
              <a:t>2024/6/15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DBE39-A090-44AB-B836-288921451E6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630002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D948FB-AFDF-4EAC-82F3-FF92DBD16681}" type="datetimeFigureOut">
              <a:rPr lang="zh-TW" altLang="en-US" smtClean="0"/>
              <a:t>2024/6/15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DBE39-A090-44AB-B836-288921451E6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974428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D948FB-AFDF-4EAC-82F3-FF92DBD16681}" type="datetimeFigureOut">
              <a:rPr lang="zh-TW" altLang="en-US" smtClean="0"/>
              <a:t>2024/6/15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DBE39-A090-44AB-B836-288921451E6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266567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D948FB-AFDF-4EAC-82F3-FF92DBD16681}" type="datetimeFigureOut">
              <a:rPr lang="zh-TW" altLang="en-US" smtClean="0"/>
              <a:t>2024/6/15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DBE39-A090-44AB-B836-288921451E6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934429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D948FB-AFDF-4EAC-82F3-FF92DBD16681}" type="datetimeFigureOut">
              <a:rPr lang="zh-TW" altLang="en-US" smtClean="0"/>
              <a:t>2024/6/15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DBE39-A090-44AB-B836-288921451E6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847027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D948FB-AFDF-4EAC-82F3-FF92DBD16681}" type="datetimeFigureOut">
              <a:rPr lang="zh-TW" altLang="en-US" smtClean="0"/>
              <a:t>2024/6/15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DBE39-A090-44AB-B836-288921451E6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455947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D948FB-AFDF-4EAC-82F3-FF92DBD16681}" type="datetimeFigureOut">
              <a:rPr lang="zh-TW" altLang="en-US" smtClean="0"/>
              <a:t>2024/6/15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DBE39-A090-44AB-B836-288921451E6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71242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D948FB-AFDF-4EAC-82F3-FF92DBD16681}" type="datetimeFigureOut">
              <a:rPr lang="zh-TW" altLang="en-US" smtClean="0"/>
              <a:t>2024/6/15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DBE39-A090-44AB-B836-288921451E6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334075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D948FB-AFDF-4EAC-82F3-FF92DBD16681}" type="datetimeFigureOut">
              <a:rPr lang="zh-TW" altLang="en-US" smtClean="0"/>
              <a:t>2024/6/15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5DBE39-A090-44AB-B836-288921451E6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834263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576649" y="1122363"/>
            <a:ext cx="10972800" cy="2387600"/>
          </a:xfrm>
        </p:spPr>
        <p:txBody>
          <a:bodyPr>
            <a:normAutofit/>
          </a:bodyPr>
          <a:lstStyle/>
          <a:p>
            <a:r>
              <a:rPr lang="zh-TW" altLang="en-US" sz="120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禱告的殿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24000" y="3797642"/>
            <a:ext cx="9144000" cy="1460157"/>
          </a:xfrm>
        </p:spPr>
        <p:txBody>
          <a:bodyPr/>
          <a:lstStyle/>
          <a:p>
            <a:r>
              <a:rPr lang="zh-TW" altLang="en-US" sz="4000" dirty="0"/>
              <a:t>路加福音</a:t>
            </a:r>
            <a:r>
              <a:rPr lang="en-US" altLang="zh-TW" sz="4000" dirty="0"/>
              <a:t>18</a:t>
            </a:r>
            <a:r>
              <a:rPr lang="zh-TW" altLang="en-US" sz="4000" dirty="0"/>
              <a:t>章</a:t>
            </a:r>
            <a:r>
              <a:rPr lang="en-US" altLang="zh-TW" sz="4000" dirty="0"/>
              <a:t>45</a:t>
            </a:r>
            <a:r>
              <a:rPr lang="zh-TW" altLang="en-US" sz="4000" dirty="0"/>
              <a:t>至</a:t>
            </a:r>
            <a:r>
              <a:rPr lang="en-US" altLang="zh-TW" sz="4000" dirty="0"/>
              <a:t>48</a:t>
            </a:r>
            <a:r>
              <a:rPr lang="zh-TW" altLang="en-US" sz="4000" dirty="0"/>
              <a:t>節</a:t>
            </a:r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4595273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圖片 9">
            <a:extLst>
              <a:ext uri="{FF2B5EF4-FFF2-40B4-BE49-F238E27FC236}">
                <a16:creationId xmlns:a16="http://schemas.microsoft.com/office/drawing/2014/main" id="{6BBFDDDD-5D69-F968-23D8-0B794B7116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22135" y="14531"/>
            <a:ext cx="6154186" cy="6629460"/>
          </a:xfrm>
          <a:prstGeom prst="rect">
            <a:avLst/>
          </a:prstGeom>
        </p:spPr>
      </p:pic>
      <p:pic>
        <p:nvPicPr>
          <p:cNvPr id="2" name="圖片 1">
            <a:extLst>
              <a:ext uri="{FF2B5EF4-FFF2-40B4-BE49-F238E27FC236}">
                <a16:creationId xmlns:a16="http://schemas.microsoft.com/office/drawing/2014/main" id="{CB7E320F-11CF-D944-AC89-1F8D28B2A8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531"/>
            <a:ext cx="6033844" cy="6629460"/>
          </a:xfrm>
          <a:prstGeom prst="rect">
            <a:avLst/>
          </a:prstGeom>
        </p:spPr>
      </p:pic>
      <p:sp>
        <p:nvSpPr>
          <p:cNvPr id="11" name="文字方塊 10">
            <a:extLst>
              <a:ext uri="{FF2B5EF4-FFF2-40B4-BE49-F238E27FC236}">
                <a16:creationId xmlns:a16="http://schemas.microsoft.com/office/drawing/2014/main" id="{61933AA8-BD8E-C865-C3FE-B207443548F4}"/>
              </a:ext>
            </a:extLst>
          </p:cNvPr>
          <p:cNvSpPr txBox="1"/>
          <p:nvPr/>
        </p:nvSpPr>
        <p:spPr>
          <a:xfrm>
            <a:off x="-120342" y="-121655"/>
            <a:ext cx="396959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sz="7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約翰福音</a:t>
            </a:r>
          </a:p>
        </p:txBody>
      </p:sp>
      <p:sp>
        <p:nvSpPr>
          <p:cNvPr id="9" name="內容版面配置區 8">
            <a:extLst>
              <a:ext uri="{FF2B5EF4-FFF2-40B4-BE49-F238E27FC236}">
                <a16:creationId xmlns:a16="http://schemas.microsoft.com/office/drawing/2014/main" id="{E02AA740-2163-887B-E40F-571715CA27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8755620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97278" y="1449421"/>
            <a:ext cx="12094722" cy="531130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altLang="zh-TW" b="1" dirty="0">
                <a:latin typeface="標楷體" panose="03000509000000000000" pitchFamily="65" charset="-120"/>
                <a:ea typeface="標楷體" panose="03000509000000000000" pitchFamily="65" charset="-120"/>
              </a:rPr>
              <a:t>45</a:t>
            </a:r>
            <a:r>
              <a:rPr lang="zh-TW" altLang="en-US" sz="66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耶穌進了殿，趕出裏頭作買賣的人，</a:t>
            </a:r>
            <a:r>
              <a:rPr lang="en-US" altLang="zh-TW" b="1" dirty="0">
                <a:latin typeface="標楷體" panose="03000509000000000000" pitchFamily="65" charset="-120"/>
                <a:ea typeface="標楷體" panose="03000509000000000000" pitchFamily="65" charset="-120"/>
              </a:rPr>
              <a:t>46</a:t>
            </a:r>
            <a:r>
              <a:rPr lang="zh-TW" altLang="en-US" sz="66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對他們說：「經上說：</a:t>
            </a:r>
            <a:r>
              <a:rPr lang="en-US" altLang="zh-TW" sz="66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『</a:t>
            </a:r>
            <a:r>
              <a:rPr lang="zh-TW" altLang="en-US" sz="66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我的殿必作禱告的殿</a:t>
            </a:r>
            <a:r>
              <a:rPr lang="en-US" altLang="zh-TW" sz="66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』</a:t>
            </a:r>
            <a:r>
              <a:rPr lang="zh-TW" altLang="en-US" sz="66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，你們倒使他成為賊窩了。」</a:t>
            </a:r>
          </a:p>
        </p:txBody>
      </p:sp>
    </p:spTree>
    <p:extLst>
      <p:ext uri="{BB962C8B-B14F-4D97-AF65-F5344CB8AC3E}">
        <p14:creationId xmlns:p14="http://schemas.microsoft.com/office/powerpoint/2010/main" val="4678011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CE5ACDC-1C93-B421-FD19-E03F3E2D31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3">
            <a:extLst>
              <a:ext uri="{FF2B5EF4-FFF2-40B4-BE49-F238E27FC236}">
                <a16:creationId xmlns:a16="http://schemas.microsoft.com/office/drawing/2014/main" id="{0DE1F96C-A74A-3566-8202-6E91AAD1E93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15911" y="0"/>
            <a:ext cx="9160177" cy="6870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06941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17E6BA7-C161-DAD5-48A8-77BB0E02E6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3">
            <a:extLst>
              <a:ext uri="{FF2B5EF4-FFF2-40B4-BE49-F238E27FC236}">
                <a16:creationId xmlns:a16="http://schemas.microsoft.com/office/drawing/2014/main" id="{43BB0FB3-CD58-B162-4891-ADBFA41D828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32086" y="816051"/>
            <a:ext cx="9927827" cy="5225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6738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97278" y="457200"/>
            <a:ext cx="12094722" cy="630352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altLang="zh-TW" sz="24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24</a:t>
            </a:r>
            <a:r>
              <a:rPr lang="zh-TW" altLang="en-US" sz="66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當耶和華－你上帝賜福與你的時候，耶和華－你上帝所選擇要立為他名的地方，若離你太遠，那路也太長，使你不能把這物帶到那裏去，</a:t>
            </a:r>
            <a:r>
              <a:rPr lang="en-US" altLang="zh-TW" sz="24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25</a:t>
            </a:r>
            <a:r>
              <a:rPr lang="zh-TW" altLang="en-US" sz="66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你就可以換成銀子，將銀子包起來，拿在手中，</a:t>
            </a:r>
          </a:p>
        </p:txBody>
      </p:sp>
    </p:spTree>
    <p:extLst>
      <p:ext uri="{BB962C8B-B14F-4D97-AF65-F5344CB8AC3E}">
        <p14:creationId xmlns:p14="http://schemas.microsoft.com/office/powerpoint/2010/main" val="9727678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97278" y="622570"/>
            <a:ext cx="12094722" cy="613815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zh-TW" altLang="en-US" sz="66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往耶和華－你上帝所要選擇的地方去。</a:t>
            </a:r>
            <a:r>
              <a:rPr lang="en-US" altLang="zh-TW" sz="24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26</a:t>
            </a:r>
            <a:r>
              <a:rPr lang="zh-TW" altLang="en-US" sz="66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你用這銀子，隨心所欲，或買牛羊，或買清酒濃酒，凡你心所想的都可以買；你和你的家屬在耶和華－你上帝的面前吃喝快樂。</a:t>
            </a:r>
            <a:r>
              <a:rPr lang="en-US" altLang="zh-TW" sz="66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66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申</a:t>
            </a:r>
            <a:r>
              <a:rPr lang="en-US" altLang="zh-TW" sz="66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14:24-26)</a:t>
            </a:r>
            <a:endParaRPr lang="zh-TW" altLang="en-US" sz="66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3599142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9A46B71-F76D-8645-3C3E-CBAEC4FA7F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3">
            <a:extLst>
              <a:ext uri="{FF2B5EF4-FFF2-40B4-BE49-F238E27FC236}">
                <a16:creationId xmlns:a16="http://schemas.microsoft.com/office/drawing/2014/main" id="{DBF1629F-FF2A-81CC-B588-A85BDCF306C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121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56444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740B6D8-AC66-1606-B7EE-9ECFEAD695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05B27895-D6E2-51FF-DFE4-BA58E704B97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28339" y="-14990"/>
            <a:ext cx="10335322" cy="6872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446213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0" y="369652"/>
            <a:ext cx="11634281" cy="633270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zh-TW" altLang="en-US" sz="60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還有那些與耶和華聯合的外邦人，要事奉他，要愛耶和華的名，要作他的僕人</a:t>
            </a:r>
            <a:r>
              <a:rPr lang="en-US" altLang="zh-TW" sz="60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…</a:t>
            </a:r>
            <a:r>
              <a:rPr lang="zh-TW" altLang="en-US" sz="60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我必領他們到我的聖山，使他們在禱告我的殿中喜樂。他們的燔祭和平安祭，在我壇上必蒙悅納。因</a:t>
            </a:r>
            <a:r>
              <a:rPr lang="zh-TW" altLang="en-US" sz="6000" b="1" u="sng" dirty="0">
                <a:latin typeface="標楷體" panose="03000509000000000000" pitchFamily="65" charset="-120"/>
                <a:ea typeface="標楷體" panose="03000509000000000000" pitchFamily="65" charset="-120"/>
              </a:rPr>
              <a:t>我的殿必稱為萬民禱告的殿</a:t>
            </a:r>
            <a:r>
              <a:rPr lang="zh-TW" altLang="en-US" sz="60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！」</a:t>
            </a:r>
            <a:r>
              <a:rPr lang="en-US" altLang="zh-TW" sz="60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60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賽</a:t>
            </a:r>
            <a:r>
              <a:rPr lang="en-US" altLang="zh-TW" sz="60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56:6-7)</a:t>
            </a:r>
            <a:endParaRPr lang="zh-TW" altLang="en-US" sz="60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endParaRPr lang="zh-TW" altLang="en-US" sz="66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87292033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內容版面配置區 15">
            <a:extLst>
              <a:ext uri="{FF2B5EF4-FFF2-40B4-BE49-F238E27FC236}">
                <a16:creationId xmlns:a16="http://schemas.microsoft.com/office/drawing/2014/main" id="{DB286B3F-5D62-3B60-A2DC-C1D3BC3A91F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8482" y="224594"/>
            <a:ext cx="12200482" cy="6408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6697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97278" y="175099"/>
            <a:ext cx="12094722" cy="658562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altLang="zh-TW" b="1" dirty="0">
                <a:latin typeface="標楷體" panose="03000509000000000000" pitchFamily="65" charset="-120"/>
                <a:ea typeface="標楷體" panose="03000509000000000000" pitchFamily="65" charset="-120"/>
              </a:rPr>
              <a:t>45</a:t>
            </a:r>
            <a:r>
              <a:rPr lang="zh-TW" altLang="en-US" sz="66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耶穌進了殿，趕出裏頭作買賣的人</a:t>
            </a:r>
            <a:r>
              <a:rPr lang="zh-TW" altLang="en-US" sz="40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r>
              <a:rPr lang="en-US" altLang="zh-TW" b="1" dirty="0">
                <a:latin typeface="標楷體" panose="03000509000000000000" pitchFamily="65" charset="-120"/>
                <a:ea typeface="標楷體" panose="03000509000000000000" pitchFamily="65" charset="-120"/>
              </a:rPr>
              <a:t>46</a:t>
            </a:r>
            <a:r>
              <a:rPr lang="zh-TW" altLang="en-US" sz="66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對他們說</a:t>
            </a:r>
            <a:r>
              <a:rPr lang="zh-TW" altLang="en-US" sz="44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：「</a:t>
            </a:r>
            <a:r>
              <a:rPr lang="zh-TW" altLang="en-US" sz="66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經上說</a:t>
            </a:r>
            <a:r>
              <a:rPr lang="zh-TW" altLang="en-US" sz="44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：</a:t>
            </a:r>
            <a:r>
              <a:rPr lang="en-US" altLang="zh-TW" sz="44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『</a:t>
            </a:r>
            <a:r>
              <a:rPr lang="zh-TW" altLang="en-US" sz="66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我的殿必作禱告的殿</a:t>
            </a:r>
            <a:r>
              <a:rPr lang="en-US" altLang="zh-TW" sz="44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』</a:t>
            </a:r>
            <a:r>
              <a:rPr lang="zh-TW" altLang="en-US" sz="44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r>
              <a:rPr lang="zh-TW" altLang="en-US" sz="66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你們倒使他成為賊窩了</a:t>
            </a:r>
            <a:r>
              <a:rPr lang="zh-TW" altLang="en-US" sz="44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。」</a:t>
            </a:r>
            <a:r>
              <a:rPr lang="en-US" altLang="zh-TW" b="1" dirty="0">
                <a:latin typeface="標楷體" panose="03000509000000000000" pitchFamily="65" charset="-120"/>
                <a:ea typeface="標楷體" panose="03000509000000000000" pitchFamily="65" charset="-120"/>
              </a:rPr>
              <a:t>47</a:t>
            </a:r>
            <a:r>
              <a:rPr lang="zh-TW" altLang="en-US" sz="66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耶穌天天在殿裏教訓人</a:t>
            </a:r>
            <a:r>
              <a:rPr lang="zh-TW" altLang="en-US" sz="44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r>
              <a:rPr lang="zh-TW" altLang="en-US" sz="66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祭司長和文士與百姓的尊長都想要殺他</a:t>
            </a:r>
            <a:r>
              <a:rPr lang="zh-TW" altLang="en-US" sz="44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r>
              <a:rPr lang="en-US" altLang="zh-TW" sz="24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48</a:t>
            </a:r>
            <a:r>
              <a:rPr lang="zh-TW" altLang="en-US" sz="66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但尋不出法子來，因為百姓都側耳聽祂。</a:t>
            </a:r>
          </a:p>
        </p:txBody>
      </p:sp>
    </p:spTree>
    <p:extLst>
      <p:ext uri="{BB962C8B-B14F-4D97-AF65-F5344CB8AC3E}">
        <p14:creationId xmlns:p14="http://schemas.microsoft.com/office/powerpoint/2010/main" val="428114494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55643" y="136187"/>
            <a:ext cx="11760740" cy="656617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zh-TW" altLang="en-US" sz="60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你們偷盜、殺害、姦淫、起假誓、向巴力燒香並隨從素不認識的別神；且來到這稱為我名下的殿，在我面前敬拜。又說：我們可以自由了！你們這樣的舉動是要行那些可憎的事嗎？這稱為我名下的殿在你們眼中豈可看為賊窩嗎？我都看見了。這是耶和華說的。</a:t>
            </a:r>
            <a:r>
              <a:rPr lang="en-US" altLang="zh-TW" sz="60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60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耶</a:t>
            </a:r>
            <a:r>
              <a:rPr lang="en-US" altLang="zh-TW" sz="60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7:9-11)</a:t>
            </a:r>
            <a:endParaRPr lang="zh-TW" altLang="en-US" sz="66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35103692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97278" y="1099225"/>
            <a:ext cx="12094722" cy="566149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altLang="zh-TW" b="1" dirty="0">
                <a:latin typeface="標楷體" panose="03000509000000000000" pitchFamily="65" charset="-120"/>
                <a:ea typeface="標楷體" panose="03000509000000000000" pitchFamily="65" charset="-120"/>
              </a:rPr>
              <a:t>47</a:t>
            </a:r>
            <a:r>
              <a:rPr lang="zh-TW" altLang="en-US" sz="66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耶穌天天在殿裏教訓人。祭司長和文士與百姓的尊長都想要殺他，</a:t>
            </a:r>
            <a:r>
              <a:rPr lang="en-US" altLang="zh-TW" sz="24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48</a:t>
            </a:r>
            <a:r>
              <a:rPr lang="zh-TW" altLang="en-US" sz="66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但尋不出法子來，因為百姓都側耳聽祂。</a:t>
            </a:r>
          </a:p>
        </p:txBody>
      </p:sp>
    </p:spTree>
    <p:extLst>
      <p:ext uri="{BB962C8B-B14F-4D97-AF65-F5344CB8AC3E}">
        <p14:creationId xmlns:p14="http://schemas.microsoft.com/office/powerpoint/2010/main" val="319717363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E040AEF-7023-560D-9E0A-2D70ED53EA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8E1DCB0A-B778-C7C6-0DE6-607A89DAEBA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88723" y="0"/>
            <a:ext cx="9014554" cy="6872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31535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507B1CD-3A90-1E05-9C38-EDA5F1E701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6" name="內容版面配置區 5">
            <a:extLst>
              <a:ext uri="{FF2B5EF4-FFF2-40B4-BE49-F238E27FC236}">
                <a16:creationId xmlns:a16="http://schemas.microsoft.com/office/drawing/2014/main" id="{86941829-1A25-89C2-0F24-D03D35B21EC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01899" y="0"/>
            <a:ext cx="9188202" cy="6891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947271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55643" y="136187"/>
            <a:ext cx="11760740" cy="656617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altLang="zh-TW" b="1" dirty="0">
                <a:latin typeface="標楷體" panose="03000509000000000000" pitchFamily="65" charset="-120"/>
                <a:ea typeface="標楷體" panose="03000509000000000000" pitchFamily="65" charset="-120"/>
              </a:rPr>
              <a:t>14</a:t>
            </a:r>
            <a:r>
              <a:rPr lang="zh-TW" altLang="en-US" sz="66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所以，我要向這稱我為名下、你們所倚靠的殿，與我所賜給你們和你們列祖的地施行，照我從前向示羅所行的一樣。</a:t>
            </a:r>
            <a:r>
              <a:rPr lang="en-US" altLang="zh-TW" b="1" dirty="0">
                <a:latin typeface="標楷體" panose="03000509000000000000" pitchFamily="65" charset="-120"/>
                <a:ea typeface="標楷體" panose="03000509000000000000" pitchFamily="65" charset="-120"/>
              </a:rPr>
              <a:t>15</a:t>
            </a:r>
            <a:r>
              <a:rPr lang="zh-TW" altLang="en-US" sz="66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我必將你們從我眼前趕出，正如趕出你們的眾弟兄，就是以法蓮的一切後裔。</a:t>
            </a:r>
          </a:p>
        </p:txBody>
      </p:sp>
    </p:spTree>
    <p:extLst>
      <p:ext uri="{BB962C8B-B14F-4D97-AF65-F5344CB8AC3E}">
        <p14:creationId xmlns:p14="http://schemas.microsoft.com/office/powerpoint/2010/main" val="410737913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55643" y="739302"/>
            <a:ext cx="11760740" cy="596305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altLang="zh-TW" b="1" dirty="0">
                <a:latin typeface="標楷體" panose="03000509000000000000" pitchFamily="65" charset="-120"/>
                <a:ea typeface="標楷體" panose="03000509000000000000" pitchFamily="65" charset="-120"/>
              </a:rPr>
              <a:t>16</a:t>
            </a:r>
            <a:r>
              <a:rPr lang="zh-TW" altLang="en-US" sz="66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所以，你不要為這百姓祈禱。不要為他們呼求禱告，也不要向我為他們祈求，因我不聽允你。 </a:t>
            </a:r>
            <a:r>
              <a:rPr lang="en-US" altLang="zh-TW" sz="66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66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耶</a:t>
            </a:r>
            <a:r>
              <a:rPr lang="en-US" altLang="zh-TW" sz="66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7:14-16)</a:t>
            </a:r>
            <a:endParaRPr lang="zh-TW" altLang="en-US" sz="66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26803012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75155" y="149127"/>
            <a:ext cx="10515600" cy="2522443"/>
          </a:xfrm>
        </p:spPr>
        <p:txBody>
          <a:bodyPr>
            <a:noAutofit/>
          </a:bodyPr>
          <a:lstStyle/>
          <a:p>
            <a:r>
              <a:rPr lang="zh-TW" altLang="en-US" sz="72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經文的時代意義：</a:t>
            </a:r>
            <a:endParaRPr lang="zh-TW" altLang="en-US" sz="7200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87550" y="2315183"/>
            <a:ext cx="12104450" cy="41634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zh-TW" altLang="en-US" sz="66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一</a:t>
            </a:r>
            <a:r>
              <a:rPr lang="en-US" altLang="zh-TW" sz="66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.</a:t>
            </a:r>
            <a:r>
              <a:rPr lang="zh-TW" altLang="en-US" sz="66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許可萬民來朝拜的殿</a:t>
            </a:r>
          </a:p>
          <a:p>
            <a:pPr marL="0" indent="0">
              <a:buNone/>
            </a:pPr>
            <a:r>
              <a:rPr lang="zh-TW" altLang="en-US" sz="66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二</a:t>
            </a:r>
            <a:r>
              <a:rPr lang="en-US" altLang="zh-TW" sz="66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.</a:t>
            </a:r>
            <a:r>
              <a:rPr lang="zh-TW" altLang="en-US" sz="66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成為被禱告充滿的殿</a:t>
            </a:r>
          </a:p>
        </p:txBody>
      </p:sp>
    </p:spTree>
    <p:extLst>
      <p:ext uri="{BB962C8B-B14F-4D97-AF65-F5344CB8AC3E}">
        <p14:creationId xmlns:p14="http://schemas.microsoft.com/office/powerpoint/2010/main" val="372584950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838200" y="2537253"/>
            <a:ext cx="10515600" cy="363970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zh-TW" altLang="en-US" sz="80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在生活中與神對話</a:t>
            </a:r>
          </a:p>
        </p:txBody>
      </p:sp>
    </p:spTree>
    <p:extLst>
      <p:ext uri="{BB962C8B-B14F-4D97-AF65-F5344CB8AC3E}">
        <p14:creationId xmlns:p14="http://schemas.microsoft.com/office/powerpoint/2010/main" val="102366300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75155" y="149128"/>
            <a:ext cx="10515600" cy="1961774"/>
          </a:xfrm>
        </p:spPr>
        <p:txBody>
          <a:bodyPr>
            <a:noAutofit/>
          </a:bodyPr>
          <a:lstStyle/>
          <a:p>
            <a:r>
              <a:rPr lang="zh-TW" altLang="en-US" sz="80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在生活中：</a:t>
            </a:r>
            <a:endParaRPr lang="zh-TW" altLang="en-US" sz="8000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64204" y="2315183"/>
            <a:ext cx="10982529" cy="41634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zh-TW" altLang="en-US" sz="80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讓我們的教會成為</a:t>
            </a:r>
            <a:endParaRPr lang="en-US" altLang="zh-TW" sz="80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 algn="r">
              <a:buNone/>
            </a:pPr>
            <a:r>
              <a:rPr lang="zh-TW" altLang="en-US" sz="80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許可萬民來朝拜的殿</a:t>
            </a:r>
          </a:p>
          <a:p>
            <a:pPr marL="0" indent="0">
              <a:buNone/>
            </a:pPr>
            <a:endParaRPr lang="en-US" altLang="zh-TW" sz="80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 algn="r">
              <a:buNone/>
            </a:pPr>
            <a:endParaRPr lang="zh-TW" altLang="en-US" sz="80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69820544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0504C54-E0A6-94E1-A8F2-63ECB57956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3">
            <a:extLst>
              <a:ext uri="{FF2B5EF4-FFF2-40B4-BE49-F238E27FC236}">
                <a16:creationId xmlns:a16="http://schemas.microsoft.com/office/drawing/2014/main" id="{E13A2984-3D02-FA1F-2A12-20575193134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50131" y="0"/>
            <a:ext cx="10291738" cy="6861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1673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F22C3D8-A7A9-27B9-07FE-CF5671F368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3">
            <a:extLst>
              <a:ext uri="{FF2B5EF4-FFF2-40B4-BE49-F238E27FC236}">
                <a16:creationId xmlns:a16="http://schemas.microsoft.com/office/drawing/2014/main" id="{359FC4CD-C099-C4B3-5776-9E2390D9948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" y="-26908"/>
            <a:ext cx="3647872" cy="6871454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411C2374-0113-BCB5-70AE-13F368B38D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47873" y="13454"/>
            <a:ext cx="4542815" cy="6858000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29A61A7B-7B0C-3D9D-0AB2-5A4E3BD2D1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90688" y="0"/>
            <a:ext cx="400131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816890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D9D427E-0D2F-B2EE-C544-B796CDA9D2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3">
            <a:extLst>
              <a:ext uri="{FF2B5EF4-FFF2-40B4-BE49-F238E27FC236}">
                <a16:creationId xmlns:a16="http://schemas.microsoft.com/office/drawing/2014/main" id="{03E20BB0-A630-82AD-FE60-EA9945270B1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28053" y="0"/>
            <a:ext cx="9135893" cy="6851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910527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D911446-9809-0F5C-0D1A-8AF894A33F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3">
            <a:extLst>
              <a:ext uri="{FF2B5EF4-FFF2-40B4-BE49-F238E27FC236}">
                <a16:creationId xmlns:a16="http://schemas.microsoft.com/office/drawing/2014/main" id="{FE6164BA-E048-6986-C290-51A3A4AC356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17475"/>
            <a:ext cx="12192000" cy="6623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456226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在曠野遇見神: 寡婦的兩個小錢（路21:2）">
            <a:extLst>
              <a:ext uri="{FF2B5EF4-FFF2-40B4-BE49-F238E27FC236}">
                <a16:creationId xmlns:a16="http://schemas.microsoft.com/office/drawing/2014/main" id="{3365FC01-F719-D643-228F-4A7713766B8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298" y="0"/>
            <a:ext cx="10165404" cy="6861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753499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C5B0065-6B36-F21E-6833-65CA9B21E7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1B6D8085-2C54-1B91-5760-391A7CE306E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16817" y="0"/>
            <a:ext cx="9158366" cy="6870325"/>
          </a:xfrm>
        </p:spPr>
      </p:pic>
    </p:spTree>
    <p:extLst>
      <p:ext uri="{BB962C8B-B14F-4D97-AF65-F5344CB8AC3E}">
        <p14:creationId xmlns:p14="http://schemas.microsoft.com/office/powerpoint/2010/main" val="157643018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589AB49-8E4C-2CB8-6668-098DD3065E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4A161983-D868-B253-4E33-917C8048DCE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26545" y="2271"/>
            <a:ext cx="9138910" cy="6855729"/>
          </a:xfrm>
        </p:spPr>
      </p:pic>
    </p:spTree>
    <p:extLst>
      <p:ext uri="{BB962C8B-B14F-4D97-AF65-F5344CB8AC3E}">
        <p14:creationId xmlns:p14="http://schemas.microsoft.com/office/powerpoint/2010/main" val="82812211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1D21790-FFE2-9622-0DC5-38C0395E1E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6" name="內容版面配置區 5">
            <a:extLst>
              <a:ext uri="{FF2B5EF4-FFF2-40B4-BE49-F238E27FC236}">
                <a16:creationId xmlns:a16="http://schemas.microsoft.com/office/drawing/2014/main" id="{15D7CB48-707A-0890-9F5B-63B18E719D2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53905" y="8029"/>
            <a:ext cx="9684189" cy="6849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206262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DCF1309-8FA2-1BCB-F01B-E639B0B7B9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7" name="內容版面配置區 6">
            <a:extLst>
              <a:ext uri="{FF2B5EF4-FFF2-40B4-BE49-F238E27FC236}">
                <a16:creationId xmlns:a16="http://schemas.microsoft.com/office/drawing/2014/main" id="{0093F2D3-E2E1-E032-93E9-997AA6FBA55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8930" y="0"/>
            <a:ext cx="1141413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428417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D43F8AB-79ED-2B40-A21A-599793EC2D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3">
            <a:extLst>
              <a:ext uri="{FF2B5EF4-FFF2-40B4-BE49-F238E27FC236}">
                <a16:creationId xmlns:a16="http://schemas.microsoft.com/office/drawing/2014/main" id="{7D0119C0-37D1-84EA-EAD5-59EF35920FA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0085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D9B8BE1-1437-F305-C9FC-F06059E9CE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3">
            <a:extLst>
              <a:ext uri="{FF2B5EF4-FFF2-40B4-BE49-F238E27FC236}">
                <a16:creationId xmlns:a16="http://schemas.microsoft.com/office/drawing/2014/main" id="{7E147EBB-660C-8887-8242-D96E627EA84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77756" y="-91259"/>
            <a:ext cx="9836487" cy="6949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928035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75155" y="149128"/>
            <a:ext cx="10515600" cy="1961774"/>
          </a:xfrm>
        </p:spPr>
        <p:txBody>
          <a:bodyPr>
            <a:noAutofit/>
          </a:bodyPr>
          <a:lstStyle/>
          <a:p>
            <a:r>
              <a:rPr lang="zh-TW" altLang="en-US" sz="80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在生活中：</a:t>
            </a:r>
            <a:endParaRPr lang="zh-TW" altLang="en-US" sz="8000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64204" y="2315183"/>
            <a:ext cx="10982529" cy="41634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zh-TW" altLang="en-US" sz="80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讓我們的身體</a:t>
            </a:r>
            <a:endParaRPr lang="en-US" altLang="zh-TW" sz="80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 algn="r">
              <a:buNone/>
            </a:pPr>
            <a:r>
              <a:rPr lang="zh-TW" altLang="en-US" sz="80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成為被禱告充滿的殿</a:t>
            </a:r>
            <a:endParaRPr lang="en-US" altLang="zh-TW" sz="80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 algn="r">
              <a:buNone/>
            </a:pPr>
            <a:endParaRPr lang="zh-TW" altLang="en-US" sz="80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9882609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1292B77-3C56-BB80-10E3-500EF78576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3">
            <a:extLst>
              <a:ext uri="{FF2B5EF4-FFF2-40B4-BE49-F238E27FC236}">
                <a16:creationId xmlns:a16="http://schemas.microsoft.com/office/drawing/2014/main" id="{D4BD29A1-8502-2762-2E20-D0F64EE649F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83749" y="0"/>
            <a:ext cx="5224501" cy="6862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124154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55643" y="525294"/>
            <a:ext cx="11760740" cy="617706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zh-TW" altLang="en-US" sz="72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威斯敏斯特信仰問答：</a:t>
            </a:r>
            <a:endParaRPr lang="en-US" altLang="zh-TW" sz="72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r>
              <a:rPr lang="zh-TW" altLang="en-US" sz="72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禱告就是奉基督的名，藉著聖靈的幫助，向神陳明我們的願望；承認我們的罪，並以感恩的心承認祂的恩慈。</a:t>
            </a:r>
          </a:p>
        </p:txBody>
      </p:sp>
    </p:spTree>
    <p:extLst>
      <p:ext uri="{BB962C8B-B14F-4D97-AF65-F5344CB8AC3E}">
        <p14:creationId xmlns:p14="http://schemas.microsoft.com/office/powerpoint/2010/main" val="193071297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1149632-EB6B-1EFE-5A19-D62155571D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120B42AF-E8E3-355F-3093-103D1D5E335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182" y="238327"/>
            <a:ext cx="12167818" cy="6381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53815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B0A279A-3578-D79F-CB4F-3319F82F09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6" name="內容版面配置區 5">
            <a:extLst>
              <a:ext uri="{FF2B5EF4-FFF2-40B4-BE49-F238E27FC236}">
                <a16:creationId xmlns:a16="http://schemas.microsoft.com/office/drawing/2014/main" id="{84FA9CBD-4B98-1A5E-E361-ADD216CEBA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4849" y="223736"/>
            <a:ext cx="12221697" cy="6410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183868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72A0C93-4465-4EC9-B808-9DE2882E3E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7" name="內容版面配置區 6">
            <a:extLst>
              <a:ext uri="{FF2B5EF4-FFF2-40B4-BE49-F238E27FC236}">
                <a16:creationId xmlns:a16="http://schemas.microsoft.com/office/drawing/2014/main" id="{D3EDBFF2-B8E9-1FC6-8F3C-FF771A91213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7531" y="0"/>
            <a:ext cx="119369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780824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14BAADA-FD63-565B-2A9B-04F29F4F3A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3">
            <a:extLst>
              <a:ext uri="{FF2B5EF4-FFF2-40B4-BE49-F238E27FC236}">
                <a16:creationId xmlns:a16="http://schemas.microsoft.com/office/drawing/2014/main" id="{10226A5E-2141-9D80-99E5-5CE98A38C3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63230"/>
            <a:ext cx="12213513" cy="6731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847199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1819EC5-F6C5-4ABD-915B-8CDD1249B0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3">
            <a:extLst>
              <a:ext uri="{FF2B5EF4-FFF2-40B4-BE49-F238E27FC236}">
                <a16:creationId xmlns:a16="http://schemas.microsoft.com/office/drawing/2014/main" id="{CFBEE3D9-A778-FB9B-C09D-DAF2ECF6AAB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052570" cy="6869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170900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12843" y="1011677"/>
            <a:ext cx="10933890" cy="546694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zh-TW" altLang="en-US" sz="80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因為我喜悅堅貞，不喜悅祭祀；我喜悅人認識上帝，勝於人獻全燔祭。</a:t>
            </a:r>
            <a:r>
              <a:rPr lang="en-US" altLang="zh-TW" sz="66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66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何</a:t>
            </a:r>
            <a:r>
              <a:rPr lang="en-US" altLang="zh-TW" sz="66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6:6</a:t>
            </a:r>
            <a:r>
              <a:rPr lang="zh-TW" altLang="en-US" sz="66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呂振中譯本</a:t>
            </a:r>
            <a:r>
              <a:rPr lang="en-US" altLang="zh-TW" sz="66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19998273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30740" y="369651"/>
            <a:ext cx="11614826" cy="621597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zh-TW" altLang="en-US" sz="72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你們作丈夫的也要按情理和妻子同住，因她比你軟弱，與你一同承受生命之恩的，所以要敬重她。這樣，便叫你們的禱告沒有阻礙</a:t>
            </a:r>
            <a:r>
              <a:rPr lang="zh-TW" altLang="en-US" sz="60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r>
              <a:rPr lang="en-US" altLang="zh-TW" sz="60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60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彼前</a:t>
            </a:r>
            <a:r>
              <a:rPr lang="en-US" altLang="zh-TW" sz="60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3:7)</a:t>
            </a:r>
          </a:p>
        </p:txBody>
      </p:sp>
    </p:spTree>
    <p:extLst>
      <p:ext uri="{BB962C8B-B14F-4D97-AF65-F5344CB8AC3E}">
        <p14:creationId xmlns:p14="http://schemas.microsoft.com/office/powerpoint/2010/main" val="169723411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AEF3B54-3ADD-AA62-655C-1CCDD8F2E1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3">
            <a:extLst>
              <a:ext uri="{FF2B5EF4-FFF2-40B4-BE49-F238E27FC236}">
                <a16:creationId xmlns:a16="http://schemas.microsoft.com/office/drawing/2014/main" id="{0ED9E259-83B3-603F-78AE-F503EDB0385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09408" y="-13033"/>
            <a:ext cx="9173183" cy="6871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433639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30740" y="476655"/>
            <a:ext cx="11614826" cy="610896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zh-TW" altLang="en-US" sz="80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我想神把我們使徒明明列在末後，好像定死罪的囚犯；因為我們成了一臺</a:t>
            </a:r>
            <a:endParaRPr lang="en-US" altLang="zh-TW" sz="80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r>
              <a:rPr lang="zh-TW" altLang="en-US" sz="80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戲，給世人和天使觀看。</a:t>
            </a:r>
            <a:r>
              <a:rPr lang="en-US" altLang="zh-TW" sz="60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60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林前 </a:t>
            </a:r>
            <a:r>
              <a:rPr lang="en-US" altLang="zh-TW" sz="60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4:9)</a:t>
            </a:r>
          </a:p>
        </p:txBody>
      </p:sp>
    </p:spTree>
    <p:extLst>
      <p:ext uri="{BB962C8B-B14F-4D97-AF65-F5344CB8AC3E}">
        <p14:creationId xmlns:p14="http://schemas.microsoft.com/office/powerpoint/2010/main" val="34351816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6DD474E-284A-C31A-9813-0370F234DD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3">
            <a:extLst>
              <a:ext uri="{FF2B5EF4-FFF2-40B4-BE49-F238E27FC236}">
                <a16:creationId xmlns:a16="http://schemas.microsoft.com/office/drawing/2014/main" id="{467CFEE5-8888-492F-59FD-FC625FB245E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76136" y="-5837"/>
            <a:ext cx="11439728" cy="6863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276929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C09C811-2F31-A725-6F98-A0739D5B9C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3">
            <a:extLst>
              <a:ext uri="{FF2B5EF4-FFF2-40B4-BE49-F238E27FC236}">
                <a16:creationId xmlns:a16="http://schemas.microsoft.com/office/drawing/2014/main" id="{DDCAACF7-4CFA-ECDA-E4AF-CDF7F0C6B43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6809" y="0"/>
            <a:ext cx="11098381" cy="6865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60090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0AAA114-E3AC-2A05-FC2B-035D846BB8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3">
            <a:extLst>
              <a:ext uri="{FF2B5EF4-FFF2-40B4-BE49-F238E27FC236}">
                <a16:creationId xmlns:a16="http://schemas.microsoft.com/office/drawing/2014/main" id="{BC1A9C91-2552-EC00-B037-6366AC59DDC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45464" y="0"/>
            <a:ext cx="9301072" cy="6892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46760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782839F-7E87-CDA7-1A8E-60541F2A68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6" name="內容版面配置區 5">
            <a:extLst>
              <a:ext uri="{FF2B5EF4-FFF2-40B4-BE49-F238E27FC236}">
                <a16:creationId xmlns:a16="http://schemas.microsoft.com/office/drawing/2014/main" id="{004671EF-4738-15F6-3153-6DB1CA27AB0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445" y="625820"/>
            <a:ext cx="12147110" cy="5606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926521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A32E693-2FF3-883A-B12F-8D8DCC6339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CEDBB4F2-EF84-9182-9708-6CE578D17A4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9769" y="607978"/>
            <a:ext cx="12082231" cy="5642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07839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272374" y="1468877"/>
            <a:ext cx="11575915" cy="517511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zh-TW" altLang="en-US" sz="66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讓我們成為被禱告充滿的殿</a:t>
            </a:r>
          </a:p>
          <a:p>
            <a:pPr marL="0" indent="0" algn="r">
              <a:buNone/>
            </a:pPr>
            <a:r>
              <a:rPr lang="zh-TW" altLang="en-US" sz="66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在生活中充滿了敬拜和渴慕神</a:t>
            </a:r>
          </a:p>
          <a:p>
            <a:pPr marL="0" indent="0" algn="r">
              <a:buNone/>
            </a:pPr>
            <a:r>
              <a:rPr lang="zh-TW" altLang="en-US" sz="66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以至於享受主裡合一的敬拜</a:t>
            </a:r>
          </a:p>
          <a:p>
            <a:pPr marL="0" indent="0" algn="r">
              <a:buNone/>
            </a:pPr>
            <a:endParaRPr lang="zh-TW" altLang="en-US" sz="66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5429594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08D22CB-E8B3-B3DA-B769-C9EDC8CAF2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1" name="內容版面配置區 10">
            <a:extLst>
              <a:ext uri="{FF2B5EF4-FFF2-40B4-BE49-F238E27FC236}">
                <a16:creationId xmlns:a16="http://schemas.microsoft.com/office/drawing/2014/main" id="{EBCB9E34-3AF4-52DF-4035-A97B3D04242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295" y="0"/>
            <a:ext cx="12115409" cy="6858000"/>
          </a:xfrm>
        </p:spPr>
      </p:pic>
    </p:spTree>
    <p:extLst>
      <p:ext uri="{BB962C8B-B14F-4D97-AF65-F5344CB8AC3E}">
        <p14:creationId xmlns:p14="http://schemas.microsoft.com/office/powerpoint/2010/main" val="2343705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CE1EAE3-1BD9-C04D-8D4C-037BCBBC3A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A5F43D00-0E4D-B207-C3A9-C75F2BD990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1285" y="2451370"/>
            <a:ext cx="11556460" cy="3725592"/>
          </a:xfrm>
        </p:spPr>
        <p:txBody>
          <a:bodyPr/>
          <a:lstStyle/>
          <a:p>
            <a:pPr marL="0" indent="0" algn="ctr">
              <a:buNone/>
            </a:pPr>
            <a:r>
              <a:rPr lang="zh-TW" altLang="en-US" sz="9600" b="1">
                <a:latin typeface="標楷體" panose="03000509000000000000" pitchFamily="65" charset="-120"/>
                <a:ea typeface="標楷體" panose="03000509000000000000" pitchFamily="65" charset="-120"/>
              </a:rPr>
              <a:t>讓耶穌</a:t>
            </a:r>
            <a:r>
              <a:rPr lang="zh-TW" altLang="en-US" sz="96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憤怒的事</a:t>
            </a:r>
          </a:p>
          <a:p>
            <a:pPr marL="0" indent="0">
              <a:buNone/>
            </a:pPr>
            <a:endParaRPr lang="zh-TW" altLang="en-US" dirty="0"/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8072514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CE1EAE3-1BD9-C04D-8D4C-037BCBBC3A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115" y="365125"/>
            <a:ext cx="10750685" cy="1667956"/>
          </a:xfrm>
        </p:spPr>
        <p:txBody>
          <a:bodyPr>
            <a:normAutofit/>
          </a:bodyPr>
          <a:lstStyle/>
          <a:p>
            <a:r>
              <a:rPr lang="zh-TW" altLang="en-US" sz="8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經文背景</a:t>
            </a:r>
            <a:endParaRPr lang="zh-TW" altLang="en-US" sz="8800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A5F43D00-0E4D-B207-C3A9-C75F2BD990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936" y="2130357"/>
            <a:ext cx="10672864" cy="404660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TW" altLang="en-US" sz="66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耶穌最後一週進入聖殿</a:t>
            </a:r>
            <a:endParaRPr lang="en-US" altLang="zh-TW" sz="66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r>
              <a:rPr lang="zh-TW" altLang="en-US" sz="66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一連串神國度的教導</a:t>
            </a:r>
          </a:p>
        </p:txBody>
      </p:sp>
    </p:spTree>
    <p:extLst>
      <p:ext uri="{BB962C8B-B14F-4D97-AF65-F5344CB8AC3E}">
        <p14:creationId xmlns:p14="http://schemas.microsoft.com/office/powerpoint/2010/main" val="35079584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字方塊 10">
            <a:extLst>
              <a:ext uri="{FF2B5EF4-FFF2-40B4-BE49-F238E27FC236}">
                <a16:creationId xmlns:a16="http://schemas.microsoft.com/office/drawing/2014/main" id="{61933AA8-BD8E-C865-C3FE-B207443548F4}"/>
              </a:ext>
            </a:extLst>
          </p:cNvPr>
          <p:cNvSpPr txBox="1"/>
          <p:nvPr/>
        </p:nvSpPr>
        <p:spPr>
          <a:xfrm>
            <a:off x="4698461" y="-1"/>
            <a:ext cx="3180944" cy="35086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66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馬太</a:t>
            </a:r>
            <a:endParaRPr lang="en-US" altLang="zh-TW" sz="66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66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馬可</a:t>
            </a:r>
            <a:endParaRPr lang="en-US" altLang="zh-TW" sz="66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4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br>
              <a:rPr lang="zh-TW" altLang="en-US" sz="6600" b="1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66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 路加</a:t>
            </a:r>
            <a:r>
              <a:rPr lang="zh-TW" altLang="en-US" sz="44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↓</a:t>
            </a:r>
            <a:endParaRPr lang="en-US" altLang="zh-TW" sz="44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24E0B43D-BE60-3C5E-F254-2635A76466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58909" y="13240"/>
            <a:ext cx="4517409" cy="3482169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FA815CC8-F173-944D-742F-A5B9276E4B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82" y="-32247"/>
            <a:ext cx="4223049" cy="3974838"/>
          </a:xfrm>
          <a:prstGeom prst="rect">
            <a:avLst/>
          </a:prstGeom>
        </p:spPr>
      </p:pic>
      <p:pic>
        <p:nvPicPr>
          <p:cNvPr id="16" name="內容版面配置區 15">
            <a:extLst>
              <a:ext uri="{FF2B5EF4-FFF2-40B4-BE49-F238E27FC236}">
                <a16:creationId xmlns:a16="http://schemas.microsoft.com/office/drawing/2014/main" id="{DB286B3F-5D62-3B60-A2DC-C1D3BC3A91F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5683" y="3766725"/>
            <a:ext cx="5859824" cy="3078117"/>
          </a:xfrm>
          <a:prstGeom prst="rect">
            <a:avLst/>
          </a:prstGeom>
        </p:spPr>
      </p:pic>
      <p:pic>
        <p:nvPicPr>
          <p:cNvPr id="13" name="圖片 12">
            <a:extLst>
              <a:ext uri="{FF2B5EF4-FFF2-40B4-BE49-F238E27FC236}">
                <a16:creationId xmlns:a16="http://schemas.microsoft.com/office/drawing/2014/main" id="{90DACCDE-F76E-8612-92B4-7BC7276323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91017" y="3942591"/>
            <a:ext cx="5185301" cy="2915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14108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灰階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6785</TotalTime>
  <Words>842</Words>
  <Application>Microsoft Office PowerPoint</Application>
  <PresentationFormat>寬螢幕</PresentationFormat>
  <Paragraphs>39</Paragraphs>
  <Slides>54</Slides>
  <Notes>1</Notes>
  <HiddenSlides>0</HiddenSlides>
  <MMClips>0</MMClips>
  <ScaleCrop>false</ScaleCrop>
  <HeadingPairs>
    <vt:vector size="6" baseType="variant">
      <vt:variant>
        <vt:lpstr>使用字型</vt:lpstr>
      </vt:variant>
      <vt:variant>
        <vt:i4>4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54</vt:i4>
      </vt:variant>
    </vt:vector>
  </HeadingPairs>
  <TitlesOfParts>
    <vt:vector size="59" baseType="lpstr">
      <vt:lpstr>標楷體</vt:lpstr>
      <vt:lpstr>Arial</vt:lpstr>
      <vt:lpstr>Calibri</vt:lpstr>
      <vt:lpstr>Calibri Light</vt:lpstr>
      <vt:lpstr>Office 佈景主題</vt:lpstr>
      <vt:lpstr>禱告的殿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經文背景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經文的時代意義：</vt:lpstr>
      <vt:lpstr>PowerPoint 簡報</vt:lpstr>
      <vt:lpstr>在生活中：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在生活中：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禱告不灰心見證我們的信心</dc:title>
  <dc:creator>User</dc:creator>
  <cp:lastModifiedBy>子仁 王</cp:lastModifiedBy>
  <cp:revision>132</cp:revision>
  <dcterms:created xsi:type="dcterms:W3CDTF">2023-05-08T01:44:00Z</dcterms:created>
  <dcterms:modified xsi:type="dcterms:W3CDTF">2024-06-15T13:19:09Z</dcterms:modified>
</cp:coreProperties>
</file>